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19CD3-1C42-43B6-8FF9-401CDCC02678}" type="datetimeFigureOut">
              <a:rPr lang="zh-TW" altLang="en-US" smtClean="0"/>
              <a:t>2017/11/13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C1012-84B7-49E9-B81A-6C2DF4E64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05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15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56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72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6163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88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229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850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658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91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34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248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21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167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65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6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16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FF620DF-B972-478C-A713-DFC614AD24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109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F65E28-DA32-4066-B796-ED5AAA5EFC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Project 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1DA5B7-7F61-4C56-BBCC-1B3E296C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M10615008 </a:t>
            </a:r>
            <a:r>
              <a:rPr lang="zh-TW" altLang="en-US" dirty="0"/>
              <a:t>林秝安</a:t>
            </a:r>
          </a:p>
        </p:txBody>
      </p:sp>
    </p:spTree>
    <p:extLst>
      <p:ext uri="{BB962C8B-B14F-4D97-AF65-F5344CB8AC3E}">
        <p14:creationId xmlns:p14="http://schemas.microsoft.com/office/powerpoint/2010/main" val="112102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EE9CAC-347C-43C2-AE87-6BC5566E60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5450108C-B669-4A60-9E61-918CC5513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54" y="609600"/>
            <a:ext cx="3725260" cy="584865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911771-5564-4DD8-8F4D-0E604862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zh-TW" altLang="en-US" dirty="0"/>
              <a:t>機器人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F5EC0D-E601-45DD-9BCC-FAACAC9B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92D12AD-2528-43AB-95D6-CFA92C6B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03CC256-22F2-4DF1-A1A3-8E42F2A9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AEE9CAC-347C-43C2-AE87-6BC5566E60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1" name="內容版面配置區 7">
            <a:extLst>
              <a:ext uri="{FF2B5EF4-FFF2-40B4-BE49-F238E27FC236}">
                <a16:creationId xmlns:a16="http://schemas.microsoft.com/office/drawing/2014/main" id="{00268BB3-B39B-450B-ABE4-ED7FF0972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733948"/>
            <a:ext cx="3995592" cy="55144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A2EEFFB-3184-495E-9168-9D18BC22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zh-TW" altLang="en-US" dirty="0"/>
              <a:t>動作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3200" dirty="0"/>
              <a:t>基本走路</a:t>
            </a:r>
            <a:endParaRPr lang="en-US" sz="3200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94526129-5664-4196-BC66-E31AB369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6BC4C336-1DAD-4968-8C1A-C8F31AF3B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AA77C737-679B-4121-8392-8BD4639D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35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7">
            <a:extLst>
              <a:ext uri="{FF2B5EF4-FFF2-40B4-BE49-F238E27FC236}">
                <a16:creationId xmlns:a16="http://schemas.microsoft.com/office/drawing/2014/main" id="{00268BB3-B39B-450B-ABE4-ED7FF097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733948"/>
            <a:ext cx="3995591" cy="55144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A2EEFFB-3184-495E-9168-9D18BC22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zh-TW" altLang="en-US" dirty="0"/>
              <a:t>動作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3200" dirty="0"/>
              <a:t>跑步</a:t>
            </a:r>
            <a:endParaRPr lang="en-US" sz="320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49DA40-3063-4FB2-9F11-8D3CC4B9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44DC01-B327-45FF-AD3E-5DB17983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01A09F-F4FA-487C-8EBE-5EC240CD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2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7">
            <a:extLst>
              <a:ext uri="{FF2B5EF4-FFF2-40B4-BE49-F238E27FC236}">
                <a16:creationId xmlns:a16="http://schemas.microsoft.com/office/drawing/2014/main" id="{00268BB3-B39B-450B-ABE4-ED7FF097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733949"/>
            <a:ext cx="3995591" cy="55144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A2EEFFB-3184-495E-9168-9D18BC22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zh-TW" altLang="en-US" dirty="0"/>
              <a:t>動作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3200" dirty="0"/>
              <a:t>爆炸</a:t>
            </a:r>
            <a:endParaRPr lang="en-US" sz="320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DF7C418-04FC-42EE-AEEC-2D3FF3F2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7FA64C-1548-434C-981E-4765A919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FB9E62-CD22-4520-85F7-989A3C74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6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7">
            <a:extLst>
              <a:ext uri="{FF2B5EF4-FFF2-40B4-BE49-F238E27FC236}">
                <a16:creationId xmlns:a16="http://schemas.microsoft.com/office/drawing/2014/main" id="{00268BB3-B39B-450B-ABE4-ED7FF097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74" y="733949"/>
            <a:ext cx="3789398" cy="55144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A2EEFFB-3184-495E-9168-9D18BC22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zh-TW" altLang="en-US" dirty="0"/>
              <a:t>動作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3200" dirty="0"/>
              <a:t>跳</a:t>
            </a:r>
            <a:endParaRPr lang="en-US" sz="320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8FC955-3D32-426F-8096-2ECC11BB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C389D7-D9C9-449F-A6E8-A59D2DA0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2D1F75-D67C-4FD5-9713-DE0A940B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31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AEBF58-FB0E-4E6A-A64F-0C2C2F04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</a:t>
            </a: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8DC4646E-A13F-48EB-B28B-ADFB58DEA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53159"/>
              </p:ext>
            </p:extLst>
          </p:nvPr>
        </p:nvGraphicFramePr>
        <p:xfrm>
          <a:off x="3074098" y="2489747"/>
          <a:ext cx="6033155" cy="18785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33155">
                  <a:extLst>
                    <a:ext uri="{9D8B030D-6E8A-4147-A177-3AD203B41FA5}">
                      <a16:colId xmlns:a16="http://schemas.microsoft.com/office/drawing/2014/main" val="930699385"/>
                    </a:ext>
                  </a:extLst>
                </a:gridCol>
              </a:tblGrid>
              <a:tr h="375701">
                <a:tc>
                  <a:txBody>
                    <a:bodyPr/>
                    <a:lstStyle/>
                    <a:p>
                      <a:r>
                        <a:rPr lang="zh-TW" altLang="en-US" dirty="0"/>
                        <a:t>動作名稱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361702"/>
                  </a:ext>
                </a:extLst>
              </a:tr>
              <a:tr h="375701">
                <a:tc>
                  <a:txBody>
                    <a:bodyPr/>
                    <a:lstStyle/>
                    <a:p>
                      <a:r>
                        <a:rPr lang="en-US" altLang="zh-TW" dirty="0"/>
                        <a:t>1.</a:t>
                      </a:r>
                      <a:r>
                        <a:rPr lang="zh-TW" altLang="en-US" dirty="0"/>
                        <a:t> 基本走路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00757"/>
                  </a:ext>
                </a:extLst>
              </a:tr>
              <a:tr h="375701">
                <a:tc>
                  <a:txBody>
                    <a:bodyPr/>
                    <a:lstStyle/>
                    <a:p>
                      <a:r>
                        <a:rPr lang="en-US" altLang="zh-TW" dirty="0"/>
                        <a:t>2.</a:t>
                      </a:r>
                      <a:r>
                        <a:rPr lang="zh-TW" altLang="en-US" dirty="0"/>
                        <a:t> 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33965"/>
                  </a:ext>
                </a:extLst>
              </a:tr>
              <a:tr h="375701">
                <a:tc>
                  <a:txBody>
                    <a:bodyPr/>
                    <a:lstStyle/>
                    <a:p>
                      <a:r>
                        <a:rPr lang="en-US" altLang="zh-TW" dirty="0"/>
                        <a:t>3.</a:t>
                      </a:r>
                      <a:r>
                        <a:rPr lang="zh-TW" altLang="en-US" dirty="0"/>
                        <a:t> 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097356"/>
                  </a:ext>
                </a:extLst>
              </a:tr>
              <a:tr h="375701">
                <a:tc>
                  <a:txBody>
                    <a:bodyPr/>
                    <a:lstStyle/>
                    <a:p>
                      <a:r>
                        <a:rPr lang="en-US" altLang="zh-TW" dirty="0"/>
                        <a:t>4.</a:t>
                      </a:r>
                      <a:r>
                        <a:rPr lang="zh-TW" altLang="en-US" dirty="0"/>
                        <a:t> 爆炸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04591"/>
                  </a:ext>
                </a:extLst>
              </a:tr>
            </a:tbl>
          </a:graphicData>
        </a:graphic>
      </p:graphicFrame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D48106BF-A5AB-4280-B50F-B0F4ED07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20B92A81-5FDA-4982-98E6-345E182C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F054538D-9EA4-43E7-BB54-48AEBD4E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4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81EBEB-B327-4920-8D3F-7BDC22B6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影片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A9798212-9A7F-4E98-B545-8633209E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2017/11/14</a:t>
            </a:r>
            <a:endParaRPr lang="zh-TW" altLang="en-US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C5E85C7C-68FD-4110-851C-B814F626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Project 1 - M10615008 </a:t>
            </a:r>
            <a:r>
              <a:rPr lang="zh-TW" altLang="en-US"/>
              <a:t>林秝安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18881F2-D1D7-4145-9312-0C6DDEA3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20DF-B972-478C-A713-DFC614AD24E8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9" name="影片">
            <a:hlinkClick r:id="" action="ppaction://media"/>
            <a:extLst>
              <a:ext uri="{FF2B5EF4-FFF2-40B4-BE49-F238E27FC236}">
                <a16:creationId xmlns:a16="http://schemas.microsoft.com/office/drawing/2014/main" id="{6600FACE-FDB9-4D8F-9FDC-6EB976649E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5988" y="1731963"/>
            <a:ext cx="2732087" cy="4059237"/>
          </a:xfrm>
        </p:spPr>
      </p:pic>
    </p:spTree>
    <p:extLst>
      <p:ext uri="{BB962C8B-B14F-4D97-AF65-F5344CB8AC3E}">
        <p14:creationId xmlns:p14="http://schemas.microsoft.com/office/powerpoint/2010/main" val="309075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142</TotalTime>
  <Words>96</Words>
  <Application>Microsoft Office PowerPoint</Application>
  <PresentationFormat>寬螢幕</PresentationFormat>
  <Paragraphs>39</Paragraphs>
  <Slides>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新細明體</vt:lpstr>
      <vt:lpstr>Calibri</vt:lpstr>
      <vt:lpstr>Calisto MT</vt:lpstr>
      <vt:lpstr>Trebuchet MS</vt:lpstr>
      <vt:lpstr>Wingdings 2</vt:lpstr>
      <vt:lpstr>石板</vt:lpstr>
      <vt:lpstr>Project 1</vt:lpstr>
      <vt:lpstr>機器人</vt:lpstr>
      <vt:lpstr>動作</vt:lpstr>
      <vt:lpstr>動作</vt:lpstr>
      <vt:lpstr>動作</vt:lpstr>
      <vt:lpstr>動作</vt:lpstr>
      <vt:lpstr>清單</vt:lpstr>
      <vt:lpstr>影片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林秝安</dc:creator>
  <cp:lastModifiedBy>林秝安</cp:lastModifiedBy>
  <cp:revision>16</cp:revision>
  <dcterms:created xsi:type="dcterms:W3CDTF">2017-11-12T12:41:29Z</dcterms:created>
  <dcterms:modified xsi:type="dcterms:W3CDTF">2017-11-13T08:43:58Z</dcterms:modified>
</cp:coreProperties>
</file>